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1" r:id="rId4"/>
    <p:sldId id="262" r:id="rId5"/>
    <p:sldId id="257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>
        <p:scale>
          <a:sx n="85" d="100"/>
          <a:sy n="85" d="100"/>
        </p:scale>
        <p:origin x="-103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779C7-C12C-40D5-B694-5D1849CFF76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924F607-C97C-4FCB-AB55-4C12FA2B293F}">
      <dgm:prSet phldrT="[Text]"/>
      <dgm:spPr/>
      <dgm:t>
        <a:bodyPr/>
        <a:lstStyle/>
        <a:p>
          <a:r>
            <a:rPr lang="en-US" smtClean="0"/>
            <a:t>12</a:t>
          </a:r>
          <a:endParaRPr lang="en-US" dirty="0"/>
        </a:p>
      </dgm:t>
    </dgm:pt>
    <dgm:pt modelId="{84A4A294-781A-40D9-B0D1-0FB3802B2A05}" type="parTrans" cxnId="{3E32FE57-6B2E-4AA1-9737-A589DDA9A66E}">
      <dgm:prSet/>
      <dgm:spPr/>
      <dgm:t>
        <a:bodyPr/>
        <a:lstStyle/>
        <a:p>
          <a:endParaRPr lang="en-US"/>
        </a:p>
      </dgm:t>
    </dgm:pt>
    <dgm:pt modelId="{5AA6B2CB-0355-49B2-97AF-4A7FC9C2C803}" type="sibTrans" cxnId="{3E32FE57-6B2E-4AA1-9737-A589DDA9A66E}">
      <dgm:prSet/>
      <dgm:spPr/>
      <dgm:t>
        <a:bodyPr/>
        <a:lstStyle/>
        <a:p>
          <a:endParaRPr lang="en-US"/>
        </a:p>
      </dgm:t>
    </dgm:pt>
    <dgm:pt modelId="{024F8BC1-F850-4A02-9D00-30BDCB70D575}">
      <dgm:prSet phldrT="[Text]"/>
      <dgm:spPr/>
      <dgm:t>
        <a:bodyPr/>
        <a:lstStyle/>
        <a:p>
          <a:r>
            <a:rPr lang="en-US" smtClean="0"/>
            <a:t>3</a:t>
          </a:r>
          <a:endParaRPr lang="en-US" dirty="0"/>
        </a:p>
      </dgm:t>
    </dgm:pt>
    <dgm:pt modelId="{E97E386D-870F-4BFB-9CB2-F8A9C29C04CF}" type="sibTrans" cxnId="{667CB39A-9621-4183-AD2E-B542551E8052}">
      <dgm:prSet/>
      <dgm:spPr/>
      <dgm:t>
        <a:bodyPr/>
        <a:lstStyle/>
        <a:p>
          <a:endParaRPr lang="en-US"/>
        </a:p>
      </dgm:t>
    </dgm:pt>
    <dgm:pt modelId="{9C4EABF0-0507-43F5-A47A-C00550D8DC9D}" type="parTrans" cxnId="{667CB39A-9621-4183-AD2E-B542551E8052}">
      <dgm:prSet/>
      <dgm:spPr/>
      <dgm:t>
        <a:bodyPr/>
        <a:lstStyle/>
        <a:p>
          <a:endParaRPr lang="en-US"/>
        </a:p>
      </dgm:t>
    </dgm:pt>
    <dgm:pt modelId="{59358B10-FBF1-4006-B5EC-32FD698F7F1A}" type="pres">
      <dgm:prSet presAssocID="{75C779C7-C12C-40D5-B694-5D1849CFF76F}" presName="compositeShape" presStyleCnt="0">
        <dgm:presLayoutVars>
          <dgm:chMax val="7"/>
          <dgm:dir/>
          <dgm:resizeHandles val="exact"/>
        </dgm:presLayoutVars>
      </dgm:prSet>
      <dgm:spPr/>
    </dgm:pt>
    <dgm:pt modelId="{C3BC505F-7512-4AAE-AA4B-4DAB692D431A}" type="pres">
      <dgm:prSet presAssocID="{4924F607-C97C-4FCB-AB55-4C12FA2B293F}" presName="circ1" presStyleLbl="vennNode1" presStyleIdx="0" presStyleCnt="2"/>
      <dgm:spPr/>
      <dgm:t>
        <a:bodyPr/>
        <a:lstStyle/>
        <a:p>
          <a:endParaRPr lang="en-US"/>
        </a:p>
      </dgm:t>
    </dgm:pt>
    <dgm:pt modelId="{84F082DF-CB28-4710-99F8-FB8B014BDF1B}" type="pres">
      <dgm:prSet presAssocID="{4924F607-C97C-4FCB-AB55-4C12FA2B29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937F77-688D-4841-8DF2-C9706024A3A9}" type="pres">
      <dgm:prSet presAssocID="{024F8BC1-F850-4A02-9D00-30BDCB70D575}" presName="circ2" presStyleLbl="vennNode1" presStyleIdx="1" presStyleCnt="2"/>
      <dgm:spPr/>
      <dgm:t>
        <a:bodyPr/>
        <a:lstStyle/>
        <a:p>
          <a:endParaRPr lang="en-US"/>
        </a:p>
      </dgm:t>
    </dgm:pt>
    <dgm:pt modelId="{DD44D4BB-3663-497B-81B9-B3C583B668BF}" type="pres">
      <dgm:prSet presAssocID="{024F8BC1-F850-4A02-9D00-30BDCB70D57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E1EFB-E6BC-47CF-BF51-5A6CAA1FF5A4}" type="presOf" srcId="{4924F607-C97C-4FCB-AB55-4C12FA2B293F}" destId="{84F082DF-CB28-4710-99F8-FB8B014BDF1B}" srcOrd="1" destOrd="0" presId="urn:microsoft.com/office/officeart/2005/8/layout/venn1"/>
    <dgm:cxn modelId="{CFE167F6-19D8-4FFE-8900-EA6C96272D23}" type="presOf" srcId="{4924F607-C97C-4FCB-AB55-4C12FA2B293F}" destId="{C3BC505F-7512-4AAE-AA4B-4DAB692D431A}" srcOrd="0" destOrd="0" presId="urn:microsoft.com/office/officeart/2005/8/layout/venn1"/>
    <dgm:cxn modelId="{3E32FE57-6B2E-4AA1-9737-A589DDA9A66E}" srcId="{75C779C7-C12C-40D5-B694-5D1849CFF76F}" destId="{4924F607-C97C-4FCB-AB55-4C12FA2B293F}" srcOrd="0" destOrd="0" parTransId="{84A4A294-781A-40D9-B0D1-0FB3802B2A05}" sibTransId="{5AA6B2CB-0355-49B2-97AF-4A7FC9C2C803}"/>
    <dgm:cxn modelId="{667CB39A-9621-4183-AD2E-B542551E8052}" srcId="{75C779C7-C12C-40D5-B694-5D1849CFF76F}" destId="{024F8BC1-F850-4A02-9D00-30BDCB70D575}" srcOrd="1" destOrd="0" parTransId="{9C4EABF0-0507-43F5-A47A-C00550D8DC9D}" sibTransId="{E97E386D-870F-4BFB-9CB2-F8A9C29C04CF}"/>
    <dgm:cxn modelId="{18C10363-1CE3-48B7-B2A1-08143DEEA44C}" type="presOf" srcId="{024F8BC1-F850-4A02-9D00-30BDCB70D575}" destId="{DD44D4BB-3663-497B-81B9-B3C583B668BF}" srcOrd="1" destOrd="0" presId="urn:microsoft.com/office/officeart/2005/8/layout/venn1"/>
    <dgm:cxn modelId="{EF700497-C971-46E2-B9B9-9F2C8E9EA290}" type="presOf" srcId="{024F8BC1-F850-4A02-9D00-30BDCB70D575}" destId="{07937F77-688D-4841-8DF2-C9706024A3A9}" srcOrd="0" destOrd="0" presId="urn:microsoft.com/office/officeart/2005/8/layout/venn1"/>
    <dgm:cxn modelId="{F63B97EC-784D-4989-A73C-2B7C6533FB9D}" type="presOf" srcId="{75C779C7-C12C-40D5-B694-5D1849CFF76F}" destId="{59358B10-FBF1-4006-B5EC-32FD698F7F1A}" srcOrd="0" destOrd="0" presId="urn:microsoft.com/office/officeart/2005/8/layout/venn1"/>
    <dgm:cxn modelId="{F742805A-E9B1-44AF-9598-75CD3CD5A417}" type="presParOf" srcId="{59358B10-FBF1-4006-B5EC-32FD698F7F1A}" destId="{C3BC505F-7512-4AAE-AA4B-4DAB692D431A}" srcOrd="0" destOrd="0" presId="urn:microsoft.com/office/officeart/2005/8/layout/venn1"/>
    <dgm:cxn modelId="{CB3773C5-6EE6-4812-A5AB-2A1158F7ABC8}" type="presParOf" srcId="{59358B10-FBF1-4006-B5EC-32FD698F7F1A}" destId="{84F082DF-CB28-4710-99F8-FB8B014BDF1B}" srcOrd="1" destOrd="0" presId="urn:microsoft.com/office/officeart/2005/8/layout/venn1"/>
    <dgm:cxn modelId="{EC4147C0-0A88-46F4-A008-FE99F45CA52E}" type="presParOf" srcId="{59358B10-FBF1-4006-B5EC-32FD698F7F1A}" destId="{07937F77-688D-4841-8DF2-C9706024A3A9}" srcOrd="2" destOrd="0" presId="urn:microsoft.com/office/officeart/2005/8/layout/venn1"/>
    <dgm:cxn modelId="{FF530FBE-CB83-437E-B8DA-448C4661376F}" type="presParOf" srcId="{59358B10-FBF1-4006-B5EC-32FD698F7F1A}" destId="{DD44D4BB-3663-497B-81B9-B3C583B668B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A7B362-3C0E-4681-9F4B-F43A0958A837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FA5112-4F04-42BD-83BC-B4617E2BF75B}">
      <dgm:prSet phldrT="[Text]"/>
      <dgm:spPr>
        <a:effectLst>
          <a:reflection blurRad="6350" stA="50000" endA="300" endPos="55500" dist="50800" dir="5400000" sy="-100000" algn="bl" rotWithShape="0"/>
        </a:effectLst>
        <a:scene3d>
          <a:camera prst="isometricOffAxis1Right"/>
          <a:lightRig rig="flat" dir="t"/>
        </a:scene3d>
        <a:sp3d prstMaterial="plastic">
          <a:bevelT w="120900" h="88900"/>
          <a:bevelB w="88900" h="31750" prst="angle"/>
        </a:sp3d>
      </dgm:spPr>
      <dgm:t>
        <a:bodyPr>
          <a:prstTxWarp prst="textChevronInverted">
            <a:avLst/>
          </a:prstTxWarp>
        </a:bodyPr>
        <a:lstStyle/>
        <a:p>
          <a:r>
            <a:rPr lang="en-US" dirty="0" smtClean="0"/>
            <a:t>Pros:</a:t>
          </a:r>
        </a:p>
        <a:p>
          <a:r>
            <a:rPr lang="en-US" dirty="0" smtClean="0"/>
            <a:t>Little bit cheaper,</a:t>
          </a:r>
        </a:p>
        <a:p>
          <a:r>
            <a:rPr lang="en-US" dirty="0" smtClean="0"/>
            <a:t>Serves more kinds of  foods besides doughnuts</a:t>
          </a:r>
          <a:endParaRPr lang="en-US" dirty="0"/>
        </a:p>
      </dgm:t>
    </dgm:pt>
    <dgm:pt modelId="{85FC8CE0-947A-46BC-BEBD-04F4605792DD}" type="parTrans" cxnId="{F86F2430-6885-4972-8DA4-8E69E3829A3A}">
      <dgm:prSet/>
      <dgm:spPr/>
      <dgm:t>
        <a:bodyPr/>
        <a:lstStyle/>
        <a:p>
          <a:endParaRPr lang="en-US"/>
        </a:p>
      </dgm:t>
    </dgm:pt>
    <dgm:pt modelId="{C1921944-B4F9-4C9E-BDF0-2DDAA54858A1}" type="sibTrans" cxnId="{F86F2430-6885-4972-8DA4-8E69E3829A3A}">
      <dgm:prSet/>
      <dgm:spPr/>
      <dgm:t>
        <a:bodyPr/>
        <a:lstStyle/>
        <a:p>
          <a:endParaRPr lang="en-US"/>
        </a:p>
      </dgm:t>
    </dgm:pt>
    <dgm:pt modelId="{1F58CB61-94CF-4131-80D4-E11A4116AA42}">
      <dgm:prSet phldrT="[Text]"/>
      <dgm:spPr>
        <a:ln>
          <a:noFill/>
        </a:ln>
        <a:effectLst>
          <a:outerShdw blurRad="127000" dist="38100" dir="2700000" algn="ctr">
            <a:srgbClr val="000000">
              <a:alpha val="45000"/>
            </a:srgbClr>
          </a:outerShdw>
          <a:reflection blurRad="6350" stA="50000" endA="300" endPos="55500" dist="50800" dir="5400000" sy="-100000" algn="bl" rotWithShape="0"/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gm:spPr>
      <dgm:t>
        <a:bodyPr>
          <a:prstTxWarp prst="textDeflateInflate">
            <a:avLst/>
          </a:prstTxWarp>
        </a:bodyPr>
        <a:lstStyle/>
        <a:p>
          <a:r>
            <a:rPr lang="en-US" dirty="0" smtClean="0"/>
            <a:t>Cons:</a:t>
          </a:r>
        </a:p>
        <a:p>
          <a:r>
            <a:rPr lang="en-US" dirty="0" smtClean="0"/>
            <a:t>70 more calories,</a:t>
          </a:r>
        </a:p>
        <a:p>
          <a:r>
            <a:rPr lang="en-US" dirty="0" smtClean="0"/>
            <a:t>Don’t tell you when they are hot</a:t>
          </a:r>
          <a:endParaRPr lang="en-US" dirty="0"/>
        </a:p>
      </dgm:t>
    </dgm:pt>
    <dgm:pt modelId="{20F29C2F-2482-4D2E-8D4F-8C39C53084CD}" type="parTrans" cxnId="{7DA20355-9FD1-4452-8221-5DF18F0AB29A}">
      <dgm:prSet/>
      <dgm:spPr/>
      <dgm:t>
        <a:bodyPr/>
        <a:lstStyle/>
        <a:p>
          <a:endParaRPr lang="en-US"/>
        </a:p>
      </dgm:t>
    </dgm:pt>
    <dgm:pt modelId="{384C5D63-FA00-4FC3-9EF9-7552CFF45149}" type="sibTrans" cxnId="{7DA20355-9FD1-4452-8221-5DF18F0AB29A}">
      <dgm:prSet/>
      <dgm:spPr/>
      <dgm:t>
        <a:bodyPr/>
        <a:lstStyle/>
        <a:p>
          <a:endParaRPr lang="en-US"/>
        </a:p>
      </dgm:t>
    </dgm:pt>
    <dgm:pt modelId="{86A4A3AE-0DA0-4C78-8F46-3FCC6E3871EC}" type="pres">
      <dgm:prSet presAssocID="{35A7B362-3C0E-4681-9F4B-F43A0958A8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7C4EE9-3064-40C5-8CE9-BD58BCF97D19}" type="pres">
      <dgm:prSet presAssocID="{EDFA5112-4F04-42BD-83BC-B4617E2BF75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5144F-87DD-447A-8065-07835DC60A44}" type="pres">
      <dgm:prSet presAssocID="{C1921944-B4F9-4C9E-BDF0-2DDAA54858A1}" presName="sibTrans" presStyleCnt="0"/>
      <dgm:spPr/>
    </dgm:pt>
    <dgm:pt modelId="{A0F91E4C-1782-49B3-A068-6A87433FE2A0}" type="pres">
      <dgm:prSet presAssocID="{1F58CB61-94CF-4131-80D4-E11A4116AA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A20355-9FD1-4452-8221-5DF18F0AB29A}" srcId="{35A7B362-3C0E-4681-9F4B-F43A0958A837}" destId="{1F58CB61-94CF-4131-80D4-E11A4116AA42}" srcOrd="1" destOrd="0" parTransId="{20F29C2F-2482-4D2E-8D4F-8C39C53084CD}" sibTransId="{384C5D63-FA00-4FC3-9EF9-7552CFF45149}"/>
    <dgm:cxn modelId="{F86F2430-6885-4972-8DA4-8E69E3829A3A}" srcId="{35A7B362-3C0E-4681-9F4B-F43A0958A837}" destId="{EDFA5112-4F04-42BD-83BC-B4617E2BF75B}" srcOrd="0" destOrd="0" parTransId="{85FC8CE0-947A-46BC-BEBD-04F4605792DD}" sibTransId="{C1921944-B4F9-4C9E-BDF0-2DDAA54858A1}"/>
    <dgm:cxn modelId="{414D6456-5A0B-48ED-B7C6-780CC5BF0A7A}" type="presOf" srcId="{EDFA5112-4F04-42BD-83BC-B4617E2BF75B}" destId="{6B7C4EE9-3064-40C5-8CE9-BD58BCF97D19}" srcOrd="0" destOrd="0" presId="urn:microsoft.com/office/officeart/2005/8/layout/default"/>
    <dgm:cxn modelId="{FFC2EF2C-70A2-4DF8-AC7D-163F320F1056}" type="presOf" srcId="{1F58CB61-94CF-4131-80D4-E11A4116AA42}" destId="{A0F91E4C-1782-49B3-A068-6A87433FE2A0}" srcOrd="0" destOrd="0" presId="urn:microsoft.com/office/officeart/2005/8/layout/default"/>
    <dgm:cxn modelId="{18D6F985-72B5-4FA9-BBC2-A2BA83F6A0C4}" type="presOf" srcId="{35A7B362-3C0E-4681-9F4B-F43A0958A837}" destId="{86A4A3AE-0DA0-4C78-8F46-3FCC6E3871EC}" srcOrd="0" destOrd="0" presId="urn:microsoft.com/office/officeart/2005/8/layout/default"/>
    <dgm:cxn modelId="{D0616169-FF45-46AE-92B9-034E81D715C2}" type="presParOf" srcId="{86A4A3AE-0DA0-4C78-8F46-3FCC6E3871EC}" destId="{6B7C4EE9-3064-40C5-8CE9-BD58BCF97D19}" srcOrd="0" destOrd="0" presId="urn:microsoft.com/office/officeart/2005/8/layout/default"/>
    <dgm:cxn modelId="{3D5B6639-002C-417E-9482-467F7E4AB929}" type="presParOf" srcId="{86A4A3AE-0DA0-4C78-8F46-3FCC6E3871EC}" destId="{19F5144F-87DD-447A-8065-07835DC60A44}" srcOrd="1" destOrd="0" presId="urn:microsoft.com/office/officeart/2005/8/layout/default"/>
    <dgm:cxn modelId="{A57ECB6F-5AA8-470E-AE15-22B6337BBC9F}" type="presParOf" srcId="{86A4A3AE-0DA0-4C78-8F46-3FCC6E3871EC}" destId="{A0F91E4C-1782-49B3-A068-6A87433FE2A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63A7DD-E556-4136-8129-225918186693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DB911B-4532-4FCD-A286-86B8DEED92B1}">
      <dgm:prSet phldrT="[Text]"/>
      <dgm:spPr>
        <a:effectLst>
          <a:reflection blurRad="6350" stA="50000" endA="300" endPos="55500" dist="50800" dir="5400000" sy="-100000" algn="bl" rotWithShape="0"/>
        </a:effectLst>
        <a:scene3d>
          <a:camera prst="perspectiveRelaxed"/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>
          <a:prstTxWarp prst="textDeflate">
            <a:avLst/>
          </a:prstTxWarp>
        </a:bodyPr>
        <a:lstStyle/>
        <a:p>
          <a:r>
            <a:rPr lang="en-US" dirty="0" smtClean="0"/>
            <a:t>Pros:</a:t>
          </a:r>
        </a:p>
        <a:p>
          <a:r>
            <a:rPr lang="en-US" dirty="0" smtClean="0"/>
            <a:t>Served hot,</a:t>
          </a:r>
        </a:p>
        <a:p>
          <a:r>
            <a:rPr lang="en-US" dirty="0" smtClean="0"/>
            <a:t>Always Glazed,</a:t>
          </a:r>
        </a:p>
        <a:p>
          <a:r>
            <a:rPr lang="en-US" dirty="0" smtClean="0"/>
            <a:t>Less Calories</a:t>
          </a:r>
          <a:endParaRPr lang="en-US" dirty="0"/>
        </a:p>
      </dgm:t>
    </dgm:pt>
    <dgm:pt modelId="{4C027133-97C7-46FC-89AA-C0BA4749C57F}" type="parTrans" cxnId="{6463A379-02F2-4258-967F-30B80094011F}">
      <dgm:prSet/>
      <dgm:spPr/>
      <dgm:t>
        <a:bodyPr/>
        <a:lstStyle/>
        <a:p>
          <a:endParaRPr lang="en-US"/>
        </a:p>
      </dgm:t>
    </dgm:pt>
    <dgm:pt modelId="{138FDAB6-A149-414F-95C4-5CA8098439CB}" type="sibTrans" cxnId="{6463A379-02F2-4258-967F-30B80094011F}">
      <dgm:prSet/>
      <dgm:spPr/>
      <dgm:t>
        <a:bodyPr/>
        <a:lstStyle/>
        <a:p>
          <a:endParaRPr lang="en-US"/>
        </a:p>
      </dgm:t>
    </dgm:pt>
    <dgm:pt modelId="{AE1C1E17-8400-475C-A870-AA9F6DFA2F94}">
      <dgm:prSet phldrT="[Text]"/>
      <dgm:spPr>
        <a:effectLst>
          <a:reflection blurRad="6350" stA="50000" endA="300" endPos="55500" dist="50800" dir="5400000" sy="-100000" algn="bl" rotWithShape="0"/>
        </a:effectLst>
        <a:scene3d>
          <a:camera prst="perspectiveContrastingLeftFacing"/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>
          <a:prstTxWarp prst="textCanUp">
            <a:avLst/>
          </a:prstTxWarp>
        </a:bodyPr>
        <a:lstStyle/>
        <a:p>
          <a:r>
            <a:rPr lang="en-US" dirty="0" smtClean="0"/>
            <a:t>Cons:</a:t>
          </a:r>
        </a:p>
        <a:p>
          <a:r>
            <a:rPr lang="en-US" dirty="0" smtClean="0"/>
            <a:t>$0.22 more,</a:t>
          </a:r>
        </a:p>
        <a:p>
          <a:r>
            <a:rPr lang="en-US" dirty="0" smtClean="0"/>
            <a:t>Doesn’t serve many other kinds of food</a:t>
          </a:r>
          <a:endParaRPr lang="en-US" dirty="0"/>
        </a:p>
      </dgm:t>
    </dgm:pt>
    <dgm:pt modelId="{0FEFA156-2CEA-4562-93DC-3963A86ADB50}" type="parTrans" cxnId="{BAB8FA24-398F-43BF-9915-9FDFE101DC54}">
      <dgm:prSet/>
      <dgm:spPr/>
      <dgm:t>
        <a:bodyPr/>
        <a:lstStyle/>
        <a:p>
          <a:endParaRPr lang="en-US"/>
        </a:p>
      </dgm:t>
    </dgm:pt>
    <dgm:pt modelId="{602B276B-DC37-4126-BA11-A27F11AE148D}" type="sibTrans" cxnId="{BAB8FA24-398F-43BF-9915-9FDFE101DC54}">
      <dgm:prSet/>
      <dgm:spPr/>
      <dgm:t>
        <a:bodyPr/>
        <a:lstStyle/>
        <a:p>
          <a:endParaRPr lang="en-US"/>
        </a:p>
      </dgm:t>
    </dgm:pt>
    <dgm:pt modelId="{0822270E-709F-41EF-B3FE-1502CE93A689}" type="pres">
      <dgm:prSet presAssocID="{BD63A7DD-E556-4136-8129-2259181866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8CFDF8-2790-4985-BC94-C01CDA037724}" type="pres">
      <dgm:prSet presAssocID="{13DB911B-4532-4FCD-A286-86B8DEED92B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632B8-107A-4DBF-A8B0-A90E004BD698}" type="pres">
      <dgm:prSet presAssocID="{138FDAB6-A149-414F-95C4-5CA8098439CB}" presName="sibTrans" presStyleCnt="0"/>
      <dgm:spPr/>
    </dgm:pt>
    <dgm:pt modelId="{19CB305C-25EF-4696-B15E-C7BD0C3AA229}" type="pres">
      <dgm:prSet presAssocID="{AE1C1E17-8400-475C-A870-AA9F6DFA2F9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3A379-02F2-4258-967F-30B80094011F}" srcId="{BD63A7DD-E556-4136-8129-225918186693}" destId="{13DB911B-4532-4FCD-A286-86B8DEED92B1}" srcOrd="0" destOrd="0" parTransId="{4C027133-97C7-46FC-89AA-C0BA4749C57F}" sibTransId="{138FDAB6-A149-414F-95C4-5CA8098439CB}"/>
    <dgm:cxn modelId="{BAB8FA24-398F-43BF-9915-9FDFE101DC54}" srcId="{BD63A7DD-E556-4136-8129-225918186693}" destId="{AE1C1E17-8400-475C-A870-AA9F6DFA2F94}" srcOrd="1" destOrd="0" parTransId="{0FEFA156-2CEA-4562-93DC-3963A86ADB50}" sibTransId="{602B276B-DC37-4126-BA11-A27F11AE148D}"/>
    <dgm:cxn modelId="{6F1298AA-8AAF-47F7-B3BE-1E7D814D1E0E}" type="presOf" srcId="{BD63A7DD-E556-4136-8129-225918186693}" destId="{0822270E-709F-41EF-B3FE-1502CE93A689}" srcOrd="0" destOrd="0" presId="urn:microsoft.com/office/officeart/2005/8/layout/default"/>
    <dgm:cxn modelId="{D13BDFFF-381B-4325-BEBA-1C18F1E3CA8E}" type="presOf" srcId="{AE1C1E17-8400-475C-A870-AA9F6DFA2F94}" destId="{19CB305C-25EF-4696-B15E-C7BD0C3AA229}" srcOrd="0" destOrd="0" presId="urn:microsoft.com/office/officeart/2005/8/layout/default"/>
    <dgm:cxn modelId="{DA8C2327-8789-4D24-AAFA-3365531AA318}" type="presOf" srcId="{13DB911B-4532-4FCD-A286-86B8DEED92B1}" destId="{6F8CFDF8-2790-4985-BC94-C01CDA037724}" srcOrd="0" destOrd="0" presId="urn:microsoft.com/office/officeart/2005/8/layout/default"/>
    <dgm:cxn modelId="{3CB8960D-EC5A-46D2-8008-BB7B174233C7}" type="presParOf" srcId="{0822270E-709F-41EF-B3FE-1502CE93A689}" destId="{6F8CFDF8-2790-4985-BC94-C01CDA037724}" srcOrd="0" destOrd="0" presId="urn:microsoft.com/office/officeart/2005/8/layout/default"/>
    <dgm:cxn modelId="{7BD5B0A3-AB39-4D09-8693-6C7300C2FD80}" type="presParOf" srcId="{0822270E-709F-41EF-B3FE-1502CE93A689}" destId="{F7B632B8-107A-4DBF-A8B0-A90E004BD698}" srcOrd="1" destOrd="0" presId="urn:microsoft.com/office/officeart/2005/8/layout/default"/>
    <dgm:cxn modelId="{34ED696E-B388-438F-8680-DA381CE078E9}" type="presParOf" srcId="{0822270E-709F-41EF-B3FE-1502CE93A689}" destId="{19CB305C-25EF-4696-B15E-C7BD0C3AA22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BC505F-7512-4AAE-AA4B-4DAB692D431A}">
      <dsp:nvSpPr>
        <dsp:cNvPr id="0" name=""/>
        <dsp:cNvSpPr/>
      </dsp:nvSpPr>
      <dsp:spPr>
        <a:xfrm>
          <a:off x="174878" y="129159"/>
          <a:ext cx="4313682" cy="43136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12</a:t>
          </a:r>
          <a:endParaRPr lang="en-US" sz="6500" kern="1200" dirty="0"/>
        </a:p>
      </dsp:txBody>
      <dsp:txXfrm>
        <a:off x="777239" y="637834"/>
        <a:ext cx="2487168" cy="3296330"/>
      </dsp:txXfrm>
    </dsp:sp>
    <dsp:sp modelId="{07937F77-688D-4841-8DF2-C9706024A3A9}">
      <dsp:nvSpPr>
        <dsp:cNvPr id="0" name=""/>
        <dsp:cNvSpPr/>
      </dsp:nvSpPr>
      <dsp:spPr>
        <a:xfrm>
          <a:off x="3283839" y="129159"/>
          <a:ext cx="4313682" cy="43136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3</a:t>
          </a:r>
          <a:endParaRPr lang="en-US" sz="6500" kern="1200" dirty="0"/>
        </a:p>
      </dsp:txBody>
      <dsp:txXfrm>
        <a:off x="4507992" y="637834"/>
        <a:ext cx="2487168" cy="32963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C4EE9-3064-40C5-8CE9-BD58BCF97D19}">
      <dsp:nvSpPr>
        <dsp:cNvPr id="0" name=""/>
        <dsp:cNvSpPr/>
      </dsp:nvSpPr>
      <dsp:spPr>
        <a:xfrm>
          <a:off x="499301" y="1613"/>
          <a:ext cx="3043172" cy="18259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isometricOffAxis1Righ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prstTxWarp prst="textChevronInverted">
            <a:avLst/>
          </a:prstTxWarp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Pros: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Little bit cheaper,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Serves more kinds of  foods besides doughnuts</a:t>
          </a:r>
          <a:endParaRPr lang="en-US" sz="2200" kern="1200" dirty="0"/>
        </a:p>
      </dsp:txBody>
      <dsp:txXfrm>
        <a:off x="499301" y="1613"/>
        <a:ext cx="3043172" cy="1825903"/>
      </dsp:txXfrm>
    </dsp:sp>
    <dsp:sp modelId="{A0F91E4C-1782-49B3-A068-6A87433FE2A0}">
      <dsp:nvSpPr>
        <dsp:cNvPr id="0" name=""/>
        <dsp:cNvSpPr/>
      </dsp:nvSpPr>
      <dsp:spPr>
        <a:xfrm>
          <a:off x="499301" y="2131834"/>
          <a:ext cx="3043172" cy="18259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outerShdw blurRad="127000" dist="38100" dir="2700000" algn="ctr" rotWithShape="0">
            <a:srgbClr val="000000">
              <a:alpha val="45000"/>
            </a:srgbClr>
          </a:outerShdw>
          <a:reflection blurRad="6350" stA="50000" endA="300" endPos="55500" dist="50800" dir="5400000" sy="-100000" algn="bl" rotWithShape="0"/>
        </a:effectLst>
        <a:scene3d>
          <a:camera prst="perspectiveFront" fov="2700000">
            <a:rot lat="20376000" lon="1938000" rev="20112001"/>
          </a:camera>
          <a:lightRig rig="soft" dir="t">
            <a:rot lat="0" lon="0" rev="0"/>
          </a:lightRig>
        </a:scene3d>
        <a:sp3d prstMaterial="translucentPowder">
          <a:bevelT w="2032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prstTxWarp prst="textDeflateInflate">
            <a:avLst/>
          </a:prstTxWarp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70 more calories,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Don’t tell you when they are hot</a:t>
          </a:r>
          <a:endParaRPr lang="en-US" sz="2200" kern="1200" dirty="0"/>
        </a:p>
      </dsp:txBody>
      <dsp:txXfrm>
        <a:off x="499301" y="2131834"/>
        <a:ext cx="3043172" cy="18259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8CFDF8-2790-4985-BC94-C01CDA037724}">
      <dsp:nvSpPr>
        <dsp:cNvPr id="0" name=""/>
        <dsp:cNvSpPr/>
      </dsp:nvSpPr>
      <dsp:spPr>
        <a:xfrm>
          <a:off x="499105" y="2327"/>
          <a:ext cx="3041977" cy="18251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perspectiveRelaxed"/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prstTxWarp prst="textDeflate">
            <a:avLst/>
          </a:prstTxWarp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Pros: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Served hot,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Always Glazed,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Less Calories</a:t>
          </a:r>
          <a:endParaRPr lang="en-US" sz="2200" kern="1200" dirty="0"/>
        </a:p>
      </dsp:txBody>
      <dsp:txXfrm>
        <a:off x="499105" y="2327"/>
        <a:ext cx="3041977" cy="1825186"/>
      </dsp:txXfrm>
    </dsp:sp>
    <dsp:sp modelId="{19CB305C-25EF-4696-B15E-C7BD0C3AA229}">
      <dsp:nvSpPr>
        <dsp:cNvPr id="0" name=""/>
        <dsp:cNvSpPr/>
      </dsp:nvSpPr>
      <dsp:spPr>
        <a:xfrm>
          <a:off x="499105" y="2131711"/>
          <a:ext cx="3041977" cy="18251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perspectiveContrastingLeftFacing"/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prstTxWarp prst="textCanUp">
            <a:avLst/>
          </a:prstTxWarp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$0.22 more,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Doesn’t serve many other kinds of food</a:t>
          </a:r>
          <a:endParaRPr lang="en-US" sz="2200" kern="1200" dirty="0"/>
        </a:p>
      </dsp:txBody>
      <dsp:txXfrm>
        <a:off x="499105" y="2131711"/>
        <a:ext cx="3041977" cy="1825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24163-C91D-46F8-A260-8CC3552BAFF6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E0673-BEC6-4E60-98D1-6EA0BB831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E0673-BEC6-4E60-98D1-6EA0BB8310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E0673-BEC6-4E60-98D1-6EA0BB8310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396226" cy="17543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Krispy Kreme vs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Dunkin Doughnuts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5257800"/>
            <a:ext cx="45736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By: Joe Brody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314" name="Picture 2" descr="http://www.crispycromar.com/wp-content/uploads/donut_struggle.gif"/>
          <p:cNvPicPr>
            <a:picLocks noChangeAspect="1" noChangeArrowheads="1"/>
          </p:cNvPicPr>
          <p:nvPr/>
        </p:nvPicPr>
        <p:blipFill>
          <a:blip r:embed="rId4" cstate="print"/>
          <a:srcRect b="24782"/>
          <a:stretch>
            <a:fillRect/>
          </a:stretch>
        </p:blipFill>
        <p:spPr bwMode="auto">
          <a:xfrm>
            <a:off x="2057400" y="2743200"/>
            <a:ext cx="4572000" cy="2445488"/>
          </a:xfrm>
          <a:prstGeom prst="rect">
            <a:avLst/>
          </a:prstGeom>
          <a:noFill/>
          <a:effectLst>
            <a:softEdge rad="127000"/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60"/>
                            </p:stCondLst>
                            <p:childTnLst>
                              <p:par>
                                <p:cTn id="1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6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27 -0.35278 C -0.18732 -0.34097 -0.1802 -0.33449 -0.17447 -0.32523 C -0.16284 -0.30648 -0.14861 -0.29051 -0.13298 -0.27801 C -0.12586 -0.26528 -0.11527 -0.26088 -0.10607 -0.25208 C -0.0967 -0.24306 -0.08767 -0.23056 -0.07934 -0.21945 C -0.0769 -0.20995 -0.071 -0.20486 -0.06701 -0.19676 C -0.06614 -0.18866 -0.06649 -0.18148 -0.06215 -0.17546 C -0.06111 -0.16667 -0.06163 -0.16111 -0.05607 -0.15602 C -0.05295 -0.13889 -0.05763 -0.15972 -0.05121 -0.14468 C -0.04965 -0.14097 -0.05052 -0.13704 -0.04878 -0.13333 C -0.04618 -0.12824 -0.04201 -0.12361 -0.03906 -0.11875 C -0.03333 -0.10972 -0.0401 -0.11829 -0.0342 -0.10718 C -0.03211 -0.10301 -0.02916 -0.09977 -0.0269 -0.09583 C -0.02482 -0.08773 -0.02013 -0.08357 -0.01701 -0.07639 C -0.01267 -0.06644 -0.01076 -0.05509 -0.00607 -0.0456 C -0.00347 -0.02454 0.00018 -0.02315 0.00851 -0.00648 C 0.00955 -0.00417 0.01198 -0.00347 0.01337 -0.00162 L -4.72222E-6 1.48148E-6 " pathEditMode="relative" ptsTypes="ffffffffffffffffAA">
                                      <p:cBhvr>
                                        <p:cTn id="21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60"/>
                            </p:stCondLst>
                            <p:childTnLst>
                              <p:par>
                                <p:cTn id="29" presetID="7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60"/>
                            </p:stCondLst>
                            <p:childTnLst>
                              <p:par>
                                <p:cTn id="3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60"/>
                            </p:stCondLst>
                            <p:childTnLst>
                              <p:par>
                                <p:cTn id="43" presetID="4" presetClass="emph" presetSubtype="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60"/>
                            </p:stCondLst>
                            <p:childTnLst>
                              <p:par>
                                <p:cTn id="46" presetID="54" presetClass="exit" presetSubtype="0" decel="10000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  <p:bldP spid="8" grpId="0"/>
      <p:bldP spid="8" grpId="1"/>
      <p:bldP spid="8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Competition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Krispy Kreme and Dunkin Doughnuts have always been in endless competition. They have always been competing to claim the title of the  best doughnut.</a:t>
            </a:r>
            <a:endParaRPr lang="en-US" dirty="0"/>
          </a:p>
        </p:txBody>
      </p:sp>
      <p:pic>
        <p:nvPicPr>
          <p:cNvPr id="14338" name="Picture 2" descr="http://www.blogcdn.com/www.bloggingstocks.com/media/2008/04/battle-krispykreme-dunkin-200x267dr.jpg"/>
          <p:cNvPicPr>
            <a:picLocks noChangeAspect="1" noChangeArrowheads="1"/>
          </p:cNvPicPr>
          <p:nvPr/>
        </p:nvPicPr>
        <p:blipFill>
          <a:blip r:embed="rId2" cstate="print"/>
          <a:srcRect b="6383"/>
          <a:stretch>
            <a:fillRect/>
          </a:stretch>
        </p:blipFill>
        <p:spPr bwMode="auto">
          <a:xfrm>
            <a:off x="4114800" y="3639312"/>
            <a:ext cx="2438400" cy="321868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650"/>
                            </p:stCondLst>
                            <p:childTnLst>
                              <p:par>
                                <p:cTn id="1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What I Think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As many of you know I like doughnuts. I like a doughnut whether it is from Krispy Kreme, Dunkin Doughnut, or the guy sitting on the highway.</a:t>
            </a:r>
          </a:p>
          <a:p>
            <a:pPr>
              <a:buNone/>
            </a:pPr>
            <a:r>
              <a:rPr lang="en-US" dirty="0" smtClean="0"/>
              <a:t>		But, when I have the choice I choose Krispy Kreme.</a:t>
            </a:r>
            <a:endParaRPr lang="en-US" dirty="0"/>
          </a:p>
        </p:txBody>
      </p:sp>
      <p:pic>
        <p:nvPicPr>
          <p:cNvPr id="7170" name="Picture 2" descr="http://4.bp.blogspot.com/-cLuIyTwO2Zs/T3CaoLLlBVI/AAAAAAAAAFI/CSaaPWMzp4Q/s1600/KrispyKreme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953000"/>
            <a:ext cx="3810000" cy="1357993"/>
          </a:xfrm>
          <a:prstGeom prst="rect">
            <a:avLst/>
          </a:prstGeom>
          <a:noFill/>
        </p:spPr>
      </p:pic>
      <p:pic>
        <p:nvPicPr>
          <p:cNvPr id="7172" name="Picture 4" descr="http://cloudfront.bostinno.com/wp-content/uploads/2011/05/dunkin-donuts-log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953000"/>
            <a:ext cx="3493571" cy="1419887"/>
          </a:xfrm>
          <a:prstGeom prst="rect">
            <a:avLst/>
          </a:prstGeom>
          <a:noFill/>
        </p:spPr>
      </p:pic>
      <p:pic>
        <p:nvPicPr>
          <p:cNvPr id="7174" name="Picture 6" descr="http://cache3.asset-cache.net/xc/91536308.jpg?v=1&amp;c=IWSAsset&amp;k=2&amp;d=A7B69CF049AC9005BABBBD4789D90FAFD1B699B971CB77A15E65BD51CBE70CC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600450"/>
            <a:ext cx="2139763" cy="32575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71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71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“Attractions” Do they Have?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7688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8847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4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1752600"/>
            <a:ext cx="3810000" cy="830997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Krispy Kreme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1828800"/>
            <a:ext cx="3961410" cy="646331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sp3d>
            <a:bevelT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Dunkin Doughnuts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743200"/>
            <a:ext cx="38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/>
                </a:solidFill>
              </a:rPr>
              <a:t>They give “hats”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/>
                </a:solidFill>
              </a:rPr>
              <a:t>Some locations let you watch doughnuts being made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27432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/>
                </a:solidFill>
              </a:rPr>
              <a:t>More of a Variety of Foods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Liked More?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http://www.traveladvisorasia.com/wp-content/uploads/2011/10/5.jpg"/>
          <p:cNvPicPr>
            <a:picLocks noChangeAspect="1" noChangeArrowheads="1"/>
          </p:cNvPicPr>
          <p:nvPr/>
        </p:nvPicPr>
        <p:blipFill>
          <a:blip r:embed="rId7" cstate="print"/>
          <a:srcRect l="32444" t="15444" r="32889" b="15222"/>
          <a:stretch>
            <a:fillRect/>
          </a:stretch>
        </p:blipFill>
        <p:spPr bwMode="auto">
          <a:xfrm>
            <a:off x="4495800" y="3352800"/>
            <a:ext cx="685800" cy="1371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74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Krispy Kreme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1447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Dunkin Doughnuts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144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181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60%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4648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25%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502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15%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6400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*Poll Taken By 20 People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Pro’s and Con’s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Krispy Kreme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Dunkin Doughnuts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645025" y="2459037"/>
          <a:ext cx="4041775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quarter" idx="2"/>
          </p:nvPr>
        </p:nvGraphicFramePr>
        <p:xfrm>
          <a:off x="457200" y="2459038"/>
          <a:ext cx="4040188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ttp://upload.wikimedia.org/wikipedia/en/5/5a/Checkmark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0"/>
            <a:ext cx="1905000" cy="1664258"/>
          </a:xfrm>
          <a:prstGeom prst="rect">
            <a:avLst/>
          </a:prstGeom>
          <a:noFill/>
        </p:spPr>
      </p:pic>
      <p:pic>
        <p:nvPicPr>
          <p:cNvPr id="1029" name="Picture 5" descr="C:\Documents and Settings\S11019494\Local Settings\Temporary Internet Files\Content.IE5\RHIP1L7E\MC900432537[1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0" y="152400"/>
            <a:ext cx="1663492" cy="166349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888736"/>
          </a:xfrm>
        </p:spPr>
        <p:txBody>
          <a:bodyPr/>
          <a:lstStyle/>
          <a:p>
            <a:r>
              <a:rPr lang="en-US" sz="21000" dirty="0" smtClean="0"/>
              <a:t>The End</a:t>
            </a:r>
            <a:r>
              <a:rPr lang="en-US" sz="25000" dirty="0" smtClean="0"/>
              <a:t>!</a:t>
            </a:r>
            <a:endParaRPr lang="en-US" sz="25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</TotalTime>
  <Words>134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Slide 1</vt:lpstr>
      <vt:lpstr>The Competition</vt:lpstr>
      <vt:lpstr>       What I Think</vt:lpstr>
      <vt:lpstr>What “Attractions” Do they Have?</vt:lpstr>
      <vt:lpstr>What is Liked More?</vt:lpstr>
      <vt:lpstr>       Pro’s and Con’s</vt:lpstr>
      <vt:lpstr>The End!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s11019494</cp:lastModifiedBy>
  <cp:revision>15</cp:revision>
  <dcterms:created xsi:type="dcterms:W3CDTF">2006-08-16T00:00:00Z</dcterms:created>
  <dcterms:modified xsi:type="dcterms:W3CDTF">2012-04-20T13:21:22Z</dcterms:modified>
</cp:coreProperties>
</file>